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2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718"/>
  </p:normalViewPr>
  <p:slideViewPr>
    <p:cSldViewPr snapToGrid="0">
      <p:cViewPr varScale="1">
        <p:scale>
          <a:sx n="115" d="100"/>
          <a:sy n="115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0358-21B7-0D47-DE45-E9C84E168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EE0C6-29DB-E7A3-A3A7-8F7DFA7EF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63334-DFC3-2384-D46C-6D5D414A3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528C7-27A3-48A3-09FE-7BC1B2AB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335C1-F143-B4B1-8342-BB23FFEF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5252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5387-4C5E-880A-C43E-F203922F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9C9D2-92D0-98F2-AA2B-F04F375F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5E920-6560-D8B6-360F-A2A9D688E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D883C-0CB9-AC3A-3B1E-7595813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96F31-F57C-3BDF-8333-C562236E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6183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32581-49F5-0F53-3B53-10A725F56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0122A-E659-1572-29A3-379150BCD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33967-F6AE-4B09-2498-5761336C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214FD-4807-A38E-33A5-91261594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02D3-94EB-8BF3-8368-639898BB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37856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1440-B168-DFF0-1DC8-19D919F2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D3F45-39E6-4B43-7B57-51B077CD0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5770F-21E3-2E7E-AF14-090453D65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8A899-1DA7-FBDD-F301-ACB494E2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9C6C0-F0B2-BA1B-3F49-3BEAA842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602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B310-FFCC-19C9-9499-CB631D59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68D57-A8BE-E60F-E46F-AA0CB9AC7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80622-6077-5D73-9910-6416CE23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D4848-40AD-FC6B-5F84-1E386FE8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6835-9196-D640-4B08-6422DFF0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6090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808C-B5EF-0E95-31B1-ADFFDC60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E6757-EED9-39DF-6880-C29EA5D5C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AD30E-6BD3-2A0C-2A7F-6005BA303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5B1F8-D799-92B3-7317-AD09E024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2EC17-A83A-58DF-0D08-221511B9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5BB52-DBB9-C53F-045F-5767B946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81866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9633-908A-1B09-6E1B-A486AC3A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1FD14-1B93-8655-23F8-1B50A065B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1392-E9CA-4938-6394-01DBCBADE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3B5BA-67C5-9D95-E1BF-FE1013F84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43796F-D144-79F6-45C5-B01E62BDD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766292-84D9-5A55-EAFA-932B64F5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136E3-070D-80F0-6293-E66D7AE6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4C5BE-D69C-0437-F5FF-FFE8EC90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298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82B9-DF13-A169-2388-1325F9D6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665BB-DE9A-EA88-1E49-241A17A1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EE87D-37B7-9F62-2D5A-8F5B8535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2403B-AAB6-DC29-2E12-7B712B0E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4524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F4812-C11F-59F7-A82D-97BAB4D9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5FDA9-6975-6187-ACFB-CBC0F7C6B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174C7-A1F0-62D4-2B9F-177E6365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48870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A9E0-4018-B749-32A5-528FB50A0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1726F-03BF-253B-BF5E-EF657D67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3D027-A4A1-B1F4-1E50-FD1577FCE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82B02-5642-4A37-2840-0C0141CB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97D8-1886-9B54-CD78-FB1895D0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F2CE-EA40-B893-3B9D-29B75C9E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23140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9433-02AF-46A6-E15C-58756F33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8D2101-F752-E489-7591-4A5262E16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5AED0-E4DB-6DFF-6CEE-EC7CB89DD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A1B3-77EB-4A4F-7318-C0F09297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22D06-782F-8102-CFCC-58562200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73B63-597A-E56F-CEE5-94020B1B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7779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884C7-2B19-AEAA-07AD-6581CEAC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88869-D82C-1CD3-064D-1FEE60E20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CF0F4-B315-B701-16BA-A44CDB159C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F9EA0-D09C-2D40-B38C-CBA941187D51}" type="datetimeFigureOut">
              <a:rPr lang="en-PT" smtClean="0"/>
              <a:t>19/06/2023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66D40-BFCE-E1FD-8D99-3690526D2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4A63C-4286-7BC1-2241-C4F9E3657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AF00F-E43A-E34C-825B-217738327FC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4880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Maths And Science Formulae">
            <a:extLst>
              <a:ext uri="{FF2B5EF4-FFF2-40B4-BE49-F238E27FC236}">
                <a16:creationId xmlns:a16="http://schemas.microsoft.com/office/drawing/2014/main" id="{B832FAE0-3796-7506-EA16-7C0B218F1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0B48-2366-DB2A-7B29-EB8BF848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E-Course Platform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0063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letter, design&#10;&#10;Description automatically generated">
            <a:extLst>
              <a:ext uri="{FF2B5EF4-FFF2-40B4-BE49-F238E27FC236}">
                <a16:creationId xmlns:a16="http://schemas.microsoft.com/office/drawing/2014/main" id="{F292DE9D-01B2-7000-155E-5D263289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30"/>
            <a:ext cx="12192000" cy="64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0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E3D2AF4C-79ED-EC5F-6BAB-6C0F917A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03"/>
            <a:ext cx="12192000" cy="647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12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uman face, text, person, person&#10;&#10;Description automatically generated">
            <a:extLst>
              <a:ext uri="{FF2B5EF4-FFF2-40B4-BE49-F238E27FC236}">
                <a16:creationId xmlns:a16="http://schemas.microsoft.com/office/drawing/2014/main" id="{9E9C7F98-91A6-612C-DE5F-DB153143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30"/>
            <a:ext cx="12192000" cy="639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7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omputer, text, multimedia&#10;&#10;Description automatically generated">
            <a:extLst>
              <a:ext uri="{FF2B5EF4-FFF2-40B4-BE49-F238E27FC236}">
                <a16:creationId xmlns:a16="http://schemas.microsoft.com/office/drawing/2014/main" id="{50903601-FFBE-E31F-1036-E92815D7E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04"/>
            <a:ext cx="12192000" cy="648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3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860FF972-4022-7E12-F232-FAEE2A40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191"/>
            <a:ext cx="12192000" cy="640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A1D553-89D5-80BD-B56E-FB53B166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8487"/>
            <a:ext cx="5686212" cy="12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0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9B1D246A-866C-41AC-45A0-96AFB180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253"/>
            <a:ext cx="12192000" cy="64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6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chine&#10;&#10;Description automatically generated with medium confidence">
            <a:extLst>
              <a:ext uri="{FF2B5EF4-FFF2-40B4-BE49-F238E27FC236}">
                <a16:creationId xmlns:a16="http://schemas.microsoft.com/office/drawing/2014/main" id="{04CF43AD-A740-CAA0-7635-96408768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192"/>
            <a:ext cx="12192000" cy="648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4802E-78D6-D16C-E9E9-ACD7AEDD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Century Gothic" panose="020B0502020202020204" pitchFamily="34" charset="0"/>
              </a:rPr>
              <a:t>LAPR4 Group 1 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C4982-AE43-A786-1A9A-B0F79C248538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u="sng" dirty="0">
                <a:latin typeface="Century Gothic" panose="020B0502020202020204" pitchFamily="34" charset="0"/>
              </a:rPr>
              <a:t>Team members</a:t>
            </a:r>
            <a:r>
              <a:rPr lang="en-US" sz="2200" dirty="0">
                <a:latin typeface="Century Gothic" panose="020B0502020202020204" pitchFamily="34" charset="0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Century Gothic" panose="020B0502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1960184 - João Silva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1050347 - Simão Gomes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1171159 - Filipe Teixeira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" panose="020B0502020202020204" pitchFamily="34" charset="0"/>
              </a:rPr>
              <a:t>1222132 - Diogo Sousa</a:t>
            </a:r>
          </a:p>
        </p:txBody>
      </p:sp>
      <p:pic>
        <p:nvPicPr>
          <p:cNvPr id="4" name="Picture 3" descr="Red toy person in front of two lines of white figures">
            <a:extLst>
              <a:ext uri="{FF2B5EF4-FFF2-40B4-BE49-F238E27FC236}">
                <a16:creationId xmlns:a16="http://schemas.microsoft.com/office/drawing/2014/main" id="{576B2AF8-DF78-967F-F27C-88EBA31AC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83" r="1506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963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73A27DCC-9CB2-36BE-41C2-9082E584B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" y="228599"/>
            <a:ext cx="12138065" cy="64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3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738BC666-CB0A-79BD-144F-336E416B1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7480"/>
            <a:ext cx="12191377" cy="64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03822C28-DD9E-BAE0-4297-DE26D3C56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" y="273044"/>
            <a:ext cx="12185711" cy="638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30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F7721186-E92E-1B2A-1C49-4BD3B77B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2"/>
            <a:ext cx="12192000" cy="64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45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36F10ED-AF5C-5F5C-346F-2B2137A0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80"/>
            <a:ext cx="12192000" cy="64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9095C99-9322-7687-DBA4-878200338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79"/>
            <a:ext cx="12192000" cy="64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5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mobile phone, design&#10;&#10;Description automatically generated">
            <a:extLst>
              <a:ext uri="{FF2B5EF4-FFF2-40B4-BE49-F238E27FC236}">
                <a16:creationId xmlns:a16="http://schemas.microsoft.com/office/drawing/2014/main" id="{C6CEEDF4-69CB-0F55-645E-E3F2FB92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67"/>
            <a:ext cx="12192000" cy="63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69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</TotalTime>
  <Words>25</Words>
  <Application>Microsoft Macintosh PowerPoint</Application>
  <PresentationFormat>Widescreen</PresentationFormat>
  <Paragraphs>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Office Theme</vt:lpstr>
      <vt:lpstr>E-Course Platform Presentation</vt:lpstr>
      <vt:lpstr>LAPR4 Group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E-Course Platform Presentation</dc:title>
  <dc:creator>Joao Manuel REIS SILVA</dc:creator>
  <cp:lastModifiedBy>Joao Manuel REIS SILVA</cp:lastModifiedBy>
  <cp:revision>5</cp:revision>
  <dcterms:created xsi:type="dcterms:W3CDTF">2023-06-16T21:21:55Z</dcterms:created>
  <dcterms:modified xsi:type="dcterms:W3CDTF">2023-06-21T16:37:09Z</dcterms:modified>
</cp:coreProperties>
</file>